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43" autoAdjust="0"/>
    <p:restoredTop sz="86435" autoAdjust="0"/>
  </p:normalViewPr>
  <p:slideViewPr>
    <p:cSldViewPr snapToGrid="0">
      <p:cViewPr varScale="1">
        <p:scale>
          <a:sx n="105" d="100"/>
          <a:sy n="105" d="100"/>
        </p:scale>
        <p:origin x="39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7/13/25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7/13/25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EF233E3C-C99A-4345-9504-B06740BBAB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83159" y="3186346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406787F7-1112-4CC9-8FD0-D3583902DE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3159" y="3699738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9FA8680-9A76-4984-9EF3-619FF82EF7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3159" y="4213130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CB4D59B1-4953-4B1A-9812-770624E09F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3159" y="4726522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95F87D86-6041-4E3C-BB75-D69D0BE78A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3159" y="5239913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2" name="Text Placeholder 14">
            <a:extLst>
              <a:ext uri="{FF2B5EF4-FFF2-40B4-BE49-F238E27FC236}">
                <a16:creationId xmlns:a16="http://schemas.microsoft.com/office/drawing/2014/main" id="{634E901B-B6DE-434D-897D-F1CBD4C850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83158" y="5757105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1205833E-1296-4429-98BC-86ED5E75B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56287" y="5930807"/>
            <a:ext cx="68083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ADE2985-788D-4E06-BD6E-2DAB0780CC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83623" y="5930807"/>
            <a:ext cx="71794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FAA1F6E3-EB96-4B94-BB57-05FD3C6316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8590" y="5929991"/>
            <a:ext cx="68846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59FA224-FF57-40F3-9DE2-A9E5663CA4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4388" y="5929991"/>
            <a:ext cx="680835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54D6B4E-0A06-4D7F-A784-E937A895E8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2728" y="5929991"/>
            <a:ext cx="71794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BAACD0B-92AC-4BB5-B2A1-E707BF046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93151" y="3356785"/>
            <a:ext cx="4296522" cy="2583500"/>
            <a:chOff x="6593151" y="3356785"/>
            <a:chExt cx="4296522" cy="25835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621DF36-2E24-4250-8EA9-A4F7384057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87397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19F31A0-FCE5-444A-9B67-BAD40A29F0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3567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2EB8C64-26D1-49F5-BA35-75904015FB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9402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ED0880-E9DE-43CA-BBF7-379FADCCA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417240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CB90AC-2E9C-4DA6-9DE3-DC040D0710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908361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D64C7F2-BB5D-48DC-9D4E-C23102C15F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39362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A55D8F5-8A01-4257-9CE6-A1B977F30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56287" y="5431011"/>
            <a:ext cx="680833" cy="50136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F2C8F2-9655-45C9-AEF1-0F524E904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86167" y="4913817"/>
            <a:ext cx="680834" cy="101855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8165E-0BB4-4621-BC5C-EB2DDE22E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16048" y="4396625"/>
            <a:ext cx="680835" cy="153493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4798AF-A852-4991-B42B-A74C23574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44388" y="3879433"/>
            <a:ext cx="680835" cy="205212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CA52D7-A558-4733-BD5C-28751C99A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75270" y="3362241"/>
            <a:ext cx="680836" cy="256931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377440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11226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3B034D-ACEF-4C52-A048-622E130B9A2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8D07AFA-56ED-494E-AC96-7D874BD7F8D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3089DF1-5746-46EC-AE4D-E0FEEFA364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TM56488565</Template>
  <TotalTime>0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6" baseType="lpstr">
      <vt:lpstr>Arial</vt:lpstr>
      <vt:lpstr>Calibri</vt:lpstr>
      <vt:lpstr>Century Gothic Bold</vt:lpstr>
      <vt:lpstr>Courier New</vt:lpstr>
      <vt:lpstr>Daytona Pro Light</vt:lpstr>
      <vt:lpstr>Office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2021-05-30T19:37:17Z</dcterms:created>
  <dcterms:modified xsi:type="dcterms:W3CDTF">2025-07-13T17:28:51Z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